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CO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 autoAdjust="0"/>
    <p:restoredTop sz="93089" autoAdjust="0"/>
  </p:normalViewPr>
  <p:slideViewPr>
    <p:cSldViewPr snapToGrid="0" snapToObjects="1">
      <p:cViewPr varScale="1">
        <p:scale>
          <a:sx n="102" d="100"/>
          <a:sy n="102" d="100"/>
        </p:scale>
        <p:origin x="216" y="456"/>
      </p:cViewPr>
      <p:guideLst/>
    </p:cSldViewPr>
  </p:slideViewPr>
  <p:outlineViewPr>
    <p:cViewPr>
      <p:scale>
        <a:sx n="33" d="100"/>
        <a:sy n="33" d="100"/>
      </p:scale>
      <p:origin x="0" y="-9475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4CB0C-79CB-4EAF-8162-238FD9CF0D81}" type="datetimeFigureOut">
              <a:rPr lang="it-IT" smtClean="0"/>
              <a:t>22/10/19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A47BE-3350-4864-A2BE-AC188C022BD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240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95CC6-D486-8A40-85C0-B91402938087}" type="datetimeFigureOut">
              <a:rPr lang="it-IT" smtClean="0"/>
              <a:t>22/10/19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F3CC7-68BD-D948-8ADC-03F1C026C27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87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97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92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1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23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7307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50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29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40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11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209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2032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7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4000" dirty="0" smtClean="0"/>
              <a:t>Scheda intervento: 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b="1" dirty="0" smtClean="0"/>
              <a:t>Mediazione </a:t>
            </a:r>
            <a:r>
              <a:rPr lang="it-IT" b="1" dirty="0" smtClean="0"/>
              <a:t>culturale</a:t>
            </a:r>
            <a:endParaRPr lang="it-IT" b="1" dirty="0"/>
          </a:p>
        </p:txBody>
      </p:sp>
      <p:sp>
        <p:nvSpPr>
          <p:cNvPr id="5" name="Rettangolo arrotondato 4"/>
          <p:cNvSpPr/>
          <p:nvPr/>
        </p:nvSpPr>
        <p:spPr>
          <a:xfrm>
            <a:off x="1230489" y="3351516"/>
            <a:ext cx="10123311" cy="170967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it-IT" dirty="0" smtClean="0"/>
              <a:t>Messa a disposizione delle scuole dell’obbligo, dei servizi sociali comunali e dell’Agenzia Minori di mediatori culturali madrelingua per colloqui, incontri, visite domiciliari, consulenze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Traduzioni di documenti e semplificazione linguistica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Organizzazione di incontri/laboratori tra mamme di origine straniera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Corsi di formazione per acquisizione di competenze interculturali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Attività di consulenza amministrativa ai cittadini stranieri e agli operatori dei comuni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939798" y="5487402"/>
            <a:ext cx="5035117" cy="10962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 smtClean="0"/>
          </a:p>
          <a:p>
            <a:r>
              <a:rPr lang="it-IT" dirty="0" smtClean="0"/>
              <a:t>35 casi di minori tra Comuni e Agenzia Minori</a:t>
            </a:r>
          </a:p>
          <a:p>
            <a:r>
              <a:rPr lang="it-IT" dirty="0" smtClean="0"/>
              <a:t>31 casi di minori nelle scuole</a:t>
            </a:r>
          </a:p>
          <a:p>
            <a:r>
              <a:rPr lang="it-IT" dirty="0"/>
              <a:t>11 operatori sociali in formazione </a:t>
            </a:r>
          </a:p>
          <a:p>
            <a:r>
              <a:rPr lang="it-IT" dirty="0"/>
              <a:t>25 docenti in </a:t>
            </a:r>
            <a:r>
              <a:rPr lang="it-IT" dirty="0" smtClean="0"/>
              <a:t>formazione</a:t>
            </a:r>
          </a:p>
          <a:p>
            <a:pPr algn="ctr"/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39799" y="2947607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Descrizione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39799" y="5118070"/>
            <a:ext cx="183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Risultati nel 2018</a:t>
            </a:r>
            <a:endParaRPr lang="it-IT" b="1" dirty="0"/>
          </a:p>
        </p:txBody>
      </p:sp>
      <p:sp>
        <p:nvSpPr>
          <p:cNvPr id="10" name="Rettangolo arrotondato 9"/>
          <p:cNvSpPr/>
          <p:nvPr/>
        </p:nvSpPr>
        <p:spPr>
          <a:xfrm>
            <a:off x="1230488" y="1969913"/>
            <a:ext cx="10123311" cy="92081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Supportare gli operatori a ridurre gli ostacoli di tipo linguistico e culturale che possono rendere difficile per le persone di origine straniera ottenere l’ottenimento di alcune prestazioni e nel contempo generare sovraccarico di lavoro negli operatori o inefficacia/inefficienza </a:t>
            </a:r>
            <a:r>
              <a:rPr lang="it-IT" dirty="0" err="1" smtClean="0"/>
              <a:t>erogativa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966366" y="1600581"/>
            <a:ext cx="107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Obiettivo</a:t>
            </a:r>
            <a:endParaRPr lang="it-IT" b="1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6067776" y="5498904"/>
            <a:ext cx="5286023" cy="10962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 smtClean="0"/>
          </a:p>
          <a:p>
            <a:r>
              <a:rPr lang="it-IT" dirty="0"/>
              <a:t>90 casi di stranieri agli Sportelli (periodo  </a:t>
            </a:r>
            <a:r>
              <a:rPr lang="it-IT" dirty="0" err="1"/>
              <a:t>apr-dic</a:t>
            </a:r>
            <a:r>
              <a:rPr lang="it-IT" dirty="0"/>
              <a:t>)</a:t>
            </a:r>
          </a:p>
          <a:p>
            <a:r>
              <a:rPr lang="it-IT" dirty="0"/>
              <a:t>18 consulenze a </a:t>
            </a:r>
            <a:r>
              <a:rPr lang="it-IT" dirty="0" smtClean="0"/>
              <a:t>operatori</a:t>
            </a:r>
          </a:p>
          <a:p>
            <a:r>
              <a:rPr lang="it-IT" dirty="0"/>
              <a:t>4 newsletter inviate a oltre 70 indirizzi </a:t>
            </a:r>
          </a:p>
          <a:p>
            <a:r>
              <a:rPr lang="it-IT" dirty="0"/>
              <a:t>2 materiali informativi semplificati pubblicati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36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158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Scheda intervento:  Mediazione culturale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Cabina di Regia</dc:title>
  <dc:creator>Utente di Microsoft Office</dc:creator>
  <cp:lastModifiedBy>Utente di Microsoft Office</cp:lastModifiedBy>
  <cp:revision>169</cp:revision>
  <cp:lastPrinted>2019-10-22T10:02:14Z</cp:lastPrinted>
  <dcterms:created xsi:type="dcterms:W3CDTF">2019-09-08T09:01:07Z</dcterms:created>
  <dcterms:modified xsi:type="dcterms:W3CDTF">2019-10-22T10:02:22Z</dcterms:modified>
</cp:coreProperties>
</file>